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3689-AE6E-47DD-8814-97835AF1707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37C0-C487-4E91-8DFD-2DA5F92F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2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8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44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09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99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907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32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05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2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0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50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05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14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0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73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17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52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0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10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9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86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89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85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36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12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95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07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24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58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652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9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4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84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12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70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41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86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2014-12-09T13:27:21Z</dcterms:created>
  <dcterms:modified xsi:type="dcterms:W3CDTF">2014-12-09T13:28:04Z</dcterms:modified>
</cp:coreProperties>
</file>